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66" r:id="rId7"/>
    <p:sldId id="265" r:id="rId8"/>
    <p:sldId id="264" r:id="rId9"/>
    <p:sldId id="267" r:id="rId10"/>
    <p:sldId id="268" r:id="rId11"/>
    <p:sldId id="261" r:id="rId12"/>
    <p:sldId id="262" r:id="rId13"/>
    <p:sldId id="269" r:id="rId14"/>
    <p:sldId id="271" r:id="rId15"/>
    <p:sldId id="273" r:id="rId16"/>
    <p:sldId id="274" r:id="rId17"/>
    <p:sldId id="257" r:id="rId18"/>
    <p:sldId id="258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C22CC4-53FE-414D-A6C2-38BD49605DC9}" v="21" dt="2021-06-21T08:51:09.0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66CAAD-4498-4D69-8719-65E2C567D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BE70C3-83B2-417C-B88B-E16E84635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B02E6B-5437-4062-B756-CE4D4650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A8A615-5969-46D5-B2D9-0750F1FFA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F6B099-27CE-4524-89D6-465E7E0D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144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137CC-2272-434E-A122-4653ECE1D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C7DAF5-BDAC-4FE8-B6D6-8A0ED6467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4C1E1C-E3FB-4CBB-BB36-84DFB723A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2F0FDE-9703-4655-ABF7-5308AF4D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446DD7-EA85-4E78-A242-AF255938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817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04178F0-8D19-48A0-875E-EE40D967F4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92ACC-E3BB-46D1-95F0-7F2BDB7A3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B25BF0-924C-42FB-93C0-89E9A3FF8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AB70D3-769F-4E6C-B5AC-CF9E72DDA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3D1CA0-148B-475A-80C2-CC9EF06AD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51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7819F1-4BF1-4098-ADA1-9EE7B01E6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6ED09D-07D7-4B7E-8738-D2534F04B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CD7C49-A00B-4C7A-8958-07751C3F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3405C-8248-4F70-950C-D59B6E0D6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67D90A0-F3FE-4A6C-B103-DBA05CFD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804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6E07F-B305-4DB8-8E3E-AAFF9E665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FC2F55-A660-43EA-B741-E39D7A26B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5E73C1-FDC4-4330-8644-ACBB7D95D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AD1481-E1A6-4E73-9040-167D63A7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959594-B225-46AE-9B6A-3662730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132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CEBB4E-5965-4B01-BBBA-530B2633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73F77A-39E9-4972-B88A-6EAD6EF207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9E4991-DB5F-442D-B1CD-F54F06A1F7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8F5976F-D905-4241-9DE2-174B6C804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6B85E9E-7DA5-4156-A0AE-2069807E4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CB282F-0145-4539-8986-5B08C6675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43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A5495-0CD5-4691-B80F-AE4BC1F1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2903B68-47FB-4A17-9D57-CE15C0D9D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24A652E-AC3E-4609-B646-44F17F90A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1761BF0-D00D-4719-AC3E-51B344B1CF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8978C15-31C5-4DB6-8432-EC34572ABB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4653A17-C9D5-4EA4-96DF-D1C57CB7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D3E019A-66BB-4622-B9D4-DE5253A0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0F5D0D4-2D2C-4CB6-8F1B-9D814A18E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2357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7F1ED-D23A-4223-8166-1237D9D87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495718F-EF59-439C-A25D-EFCF2FFA8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5E8C43-D1E7-4822-88A2-9005A7F20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23BDE2-B340-419C-A33D-10173A100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901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B98AA5A-9764-4BDD-B3CF-05FC319C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3FF4B1-E31C-45B0-B39F-0C7746707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9E750F2-D7F3-457F-B20C-F1F3B9DC2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1394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F753A-B460-42CB-8FF9-EF022DE89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3B0FC6-9ED0-47F4-AEF1-80FECB373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7C8439F-5907-48BC-A250-EE6ABAF5B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FFC13B6-AEFD-4A04-9F29-B869432B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56CDEE4-CE08-4EE0-AA69-4D9812A5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868DD6-51F0-42D7-AABC-F8007394E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434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AB4AC-9CEF-4D30-970E-3524E9438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3B5B84B-E559-4782-8309-468B3B5631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A4A1C11-0E97-42EF-BE69-25E92F52CE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4D86FF-F813-4A18-8E68-1FEDA6D40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FF6F2B-986D-4879-A770-E70719C8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233A20-8991-4CD9-985B-5C8DFC570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5006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01AE500-AC3D-4441-A0EB-E05CAA138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EC6649-6BFF-471F-9262-663EDC92D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A4C57C-53BD-4563-BD0F-E1AD540AFD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167CD-8BC9-4F70-B32D-AE28894D0E94}" type="datetimeFigureOut">
              <a:rPr lang="de-DE" smtClean="0"/>
              <a:t>22.06.2021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285F3-DD06-4D21-8B4C-48EC78743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13D5F5-EB03-47CD-8563-4F318FAF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4BB86-7A7C-4C07-8550-BA2EF4800C9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61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ichdo93/robotcar_plotter" TargetMode="External"/><Relationship Id="rId3" Type="http://schemas.openxmlformats.org/officeDocument/2006/relationships/hyperlink" Target="https://github.com/Michdo93/robotcar_subscriber" TargetMode="External"/><Relationship Id="rId7" Type="http://schemas.openxmlformats.org/officeDocument/2006/relationships/hyperlink" Target="https://github.com/Michdo93/raspicam_node" TargetMode="External"/><Relationship Id="rId2" Type="http://schemas.openxmlformats.org/officeDocument/2006/relationships/hyperlink" Target="https://github.com/Michdo93/beginner_tutorial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ocs.ros.org/en/melodic/api/std_msgs/html/index-msg.html" TargetMode="External"/><Relationship Id="rId5" Type="http://schemas.openxmlformats.org/officeDocument/2006/relationships/hyperlink" Target="https://github.com/Michdo93/std_header_msgs" TargetMode="External"/><Relationship Id="rId4" Type="http://schemas.openxmlformats.org/officeDocument/2006/relationships/hyperlink" Target="https://github.com/Michdo93/robotcar_sensorfusion_exampl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33BBCD-F147-4F1E-8E32-0AE5CF6056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/>
              <a:t>Roboterauto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A36E65A-4435-47B2-9692-EC7A9F4073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157117" cy="1147863"/>
          </a:xfrm>
        </p:spPr>
        <p:txBody>
          <a:bodyPr anchor="t">
            <a:normAutofit/>
          </a:bodyPr>
          <a:lstStyle/>
          <a:p>
            <a:pPr algn="l"/>
            <a:r>
              <a:rPr lang="de-DE" sz="2000"/>
              <a:t>Entwicklung von Fahrerassistenzsystemen, Algorithmen zum autonomen Fahren etc.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518496CD-98F6-4299-ABA9-236DF2498C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7" r="1556" b="-1"/>
          <a:stretch/>
        </p:blipFill>
        <p:spPr>
          <a:xfrm>
            <a:off x="-7950" y="-103357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83960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6CD82D3-3597-4EFE-BED0-E3265E55E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4815916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CBA3474-46E0-4DA2-9603-DC44EB302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324475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70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D175382-E534-40BD-AA83-5C5AB88FB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Beispiel: Sensorfusion mit Kalman-Filter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C9ABBF9D-EC2B-4CD3-8FF0-D8E591EB1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390"/>
          <a:stretch/>
        </p:blipFill>
        <p:spPr>
          <a:xfrm>
            <a:off x="2240942" y="2310834"/>
            <a:ext cx="7710116" cy="452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00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63BB4C2-E609-499D-8221-0A8BE5B7E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837" y="0"/>
            <a:ext cx="793432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619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24F2BAA-06E4-4499-A829-3808874D2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423862"/>
            <a:ext cx="8039100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08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AEEE2D0-6CC5-4D92-8F5A-8BC94DF94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0"/>
            <a:ext cx="4878111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A4BFFCB-01E9-403C-BB3D-A81A6D64F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857" y="0"/>
            <a:ext cx="475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52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7796839-CCE1-4D48-B9D1-377808F26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34" y="0"/>
            <a:ext cx="5181402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80610AD-AE65-4AFC-9AC0-63635754A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706" y="9832"/>
            <a:ext cx="4859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36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BDE573-6CB8-484A-8B8F-287BEEE6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Aktorik und Sensorik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543B3CA3-3F56-42F3-ADA7-DCF6EAACC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16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7368979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2A5A22-B86D-485B-946C-5723B5236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Maßstab Fahrzeugumfeldsensorik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0C303E6-C644-48D8-B537-CC95350B6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r="1" b="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982573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BDE573-6CB8-484A-8B8F-287BEEE6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Simulationsmöglichkeiten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A1122963-A57C-4E72-9B16-5481099108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"/>
          <a:stretch/>
        </p:blipFill>
        <p:spPr>
          <a:xfrm>
            <a:off x="4664130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41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BDE573-6CB8-484A-8B8F-287BEEE6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>
                <a:solidFill>
                  <a:srgbClr val="FFFFFF"/>
                </a:solidFill>
              </a:rPr>
              <a:t>ROS Publisher-Subscriber als Datenkommunikation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645920D-188B-4205-BB64-4501FC2138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67" y="2784681"/>
            <a:ext cx="5455917" cy="328191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ED310506-9314-4F32-8605-A6423EDDBC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3348093"/>
            <a:ext cx="5455917" cy="215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1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0117A0-8C45-42B3-8201-FDA7C84F7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Steuerung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C78E7ED-B355-44AA-AD5B-59A55331D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567" y="2891159"/>
            <a:ext cx="5455917" cy="306895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B2EDB4B0-C9A8-46F1-ADF3-895B02D01B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073" y="3545870"/>
            <a:ext cx="5455917" cy="175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28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0117A0-8C45-42B3-8201-FDA7C84F7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Beispiel: Fahrerassistenzsystem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3D4097B4-74C6-4BC5-B26B-3BBAC2B133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59" b="-3"/>
          <a:stretch/>
        </p:blipFill>
        <p:spPr>
          <a:xfrm>
            <a:off x="2662887" y="2509911"/>
            <a:ext cx="6811127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64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CD347F7-4FCB-49A3-8653-DBB916247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919" y="0"/>
            <a:ext cx="92521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264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FEDB57-F185-44DD-8BB7-80E87472D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95" y="593172"/>
            <a:ext cx="11788471" cy="61097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Further packages:</a:t>
            </a:r>
          </a:p>
          <a:p>
            <a:r>
              <a:rPr lang="en-US"/>
              <a:t>With the </a:t>
            </a:r>
            <a:r>
              <a:rPr lang="en-US">
                <a:hlinkClick r:id="rId2"/>
              </a:rPr>
              <a:t>beginner_tutorials</a:t>
            </a:r>
            <a:r>
              <a:rPr lang="en-US"/>
              <a:t> you can learn the basic concepts of the RobotCar.</a:t>
            </a:r>
          </a:p>
          <a:p>
            <a:r>
              <a:rPr lang="en-US"/>
              <a:t>With the </a:t>
            </a:r>
            <a:r>
              <a:rPr lang="en-US">
                <a:hlinkClick r:id="rId3"/>
              </a:rPr>
              <a:t>robotcar_subscriber</a:t>
            </a:r>
            <a:r>
              <a:rPr lang="en-US"/>
              <a:t> you can subscribe different informations from the RobotCar. It could be used as blue print for ADAS.</a:t>
            </a:r>
          </a:p>
          <a:p>
            <a:r>
              <a:rPr lang="en-US"/>
              <a:t>With the </a:t>
            </a:r>
            <a:r>
              <a:rPr lang="en-US">
                <a:hlinkClick r:id="rId4"/>
              </a:rPr>
              <a:t>robotcar_sensorfusion_examples</a:t>
            </a:r>
            <a:r>
              <a:rPr lang="en-US"/>
              <a:t> you can learn how to use as example a simple kalman filter for sensor fusion. It could be used as blue print for ADAS.</a:t>
            </a:r>
          </a:p>
          <a:p>
            <a:r>
              <a:rPr lang="en-US"/>
              <a:t>The </a:t>
            </a:r>
            <a:r>
              <a:rPr lang="en-US">
                <a:hlinkClick r:id="rId5"/>
              </a:rPr>
              <a:t>std_header_msgs</a:t>
            </a:r>
            <a:r>
              <a:rPr lang="en-US"/>
              <a:t> could be used as example for sensor fusion because the sensor fusion needs timestamps which are missing in the </a:t>
            </a:r>
            <a:r>
              <a:rPr lang="en-US">
                <a:hlinkClick r:id="rId6"/>
              </a:rPr>
              <a:t>std_msgs</a:t>
            </a:r>
            <a:r>
              <a:rPr lang="en-US"/>
              <a:t> from ROS.</a:t>
            </a:r>
          </a:p>
          <a:p>
            <a:r>
              <a:rPr lang="en-US"/>
              <a:t>The </a:t>
            </a:r>
            <a:r>
              <a:rPr lang="en-US">
                <a:hlinkClick r:id="rId7"/>
              </a:rPr>
              <a:t>raspicam_node</a:t>
            </a:r>
            <a:r>
              <a:rPr lang="en-US"/>
              <a:t> is needed to use the raspicam with ROS. So the robot car definitely needs this package.</a:t>
            </a:r>
          </a:p>
          <a:p>
            <a:r>
              <a:rPr lang="en-US"/>
              <a:t>The </a:t>
            </a:r>
            <a:r>
              <a:rPr lang="en-US">
                <a:hlinkClick r:id="rId7"/>
              </a:rPr>
              <a:t>raspicam_node_saver</a:t>
            </a:r>
            <a:r>
              <a:rPr lang="en-US"/>
              <a:t> is needed to save frames from the </a:t>
            </a:r>
            <a:r>
              <a:rPr lang="en-US">
                <a:hlinkClick r:id="rId7"/>
              </a:rPr>
              <a:t>raspicam_node</a:t>
            </a:r>
            <a:r>
              <a:rPr lang="en-US"/>
              <a:t> as individual JPEG frames or as avi video. It can therefore be used, for example, to record training data for machine learning.</a:t>
            </a:r>
          </a:p>
          <a:p>
            <a:r>
              <a:rPr lang="en-US"/>
              <a:t>The </a:t>
            </a:r>
            <a:r>
              <a:rPr lang="en-US">
                <a:hlinkClick r:id="rId8"/>
              </a:rPr>
              <a:t>robotcar_plotter</a:t>
            </a:r>
            <a:r>
              <a:rPr lang="en-US"/>
              <a:t> shows various curves for sensor information or diagrams for the position and orientation of the RobotCar, e.g. compass or 3D gyroscope, etc.</a:t>
            </a:r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377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8F723164FD3342A9C91C9E9FB4A3AC" ma:contentTypeVersion="0" ma:contentTypeDescription="Create a new document." ma:contentTypeScope="" ma:versionID="c3f98c2518d6e0fcb8eca7b46abbaca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10ad4f05a243913c4862cbe3a54422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EC86A1-9BC8-492F-9C80-71AE9E391DE1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C13A842-9194-423F-805A-D1CB359BC1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B972A7C-C969-45AA-9D11-EBAAF7C6BA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Office PowerPoint</Application>
  <PresentationFormat>Breitbild</PresentationFormat>
  <Paragraphs>17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Roboterauto</vt:lpstr>
      <vt:lpstr>Aktorik und Sensorik</vt:lpstr>
      <vt:lpstr>Maßstab Fahrzeugumfeldsensorik</vt:lpstr>
      <vt:lpstr>Simulationsmöglichkeiten</vt:lpstr>
      <vt:lpstr>ROS Publisher-Subscriber als Datenkommunikation</vt:lpstr>
      <vt:lpstr>Steuerung</vt:lpstr>
      <vt:lpstr>Beispiel: Fahrerassistenzsystem</vt:lpstr>
      <vt:lpstr>PowerPoint-Präsentation</vt:lpstr>
      <vt:lpstr>PowerPoint-Präsentation</vt:lpstr>
      <vt:lpstr>PowerPoint-Präsentation</vt:lpstr>
      <vt:lpstr>Beispiel: Sensorfusion mit Kalman-Filter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Michael Dörflinger</dc:creator>
  <cp:lastModifiedBy>Michael Dörflinger</cp:lastModifiedBy>
  <cp:revision>4</cp:revision>
  <dcterms:created xsi:type="dcterms:W3CDTF">2021-06-21T07:48:51Z</dcterms:created>
  <dcterms:modified xsi:type="dcterms:W3CDTF">2021-06-22T13:44:37Z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0x010100338F723164FD3342A9C91C9E9FB4A3AC</vt:lpwstr>
  </property>
</Properties>
</file>

<file path=docProps/thumbnail.jpeg>
</file>